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78" d="100"/>
          <a:sy n="178" d="100"/>
        </p:scale>
        <p:origin x="-308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E38C9-DEA9-FC48-BBA1-6769CB87B7B2}" type="datetimeFigureOut">
              <a:rPr lang="en-US" smtClean="0"/>
              <a:t>15/12/19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59816-39CB-C541-91C8-ADD5C8BA83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014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E38C9-DEA9-FC48-BBA1-6769CB87B7B2}" type="datetimeFigureOut">
              <a:rPr lang="en-US" smtClean="0"/>
              <a:t>15/12/19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59816-39CB-C541-91C8-ADD5C8BA83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120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E38C9-DEA9-FC48-BBA1-6769CB87B7B2}" type="datetimeFigureOut">
              <a:rPr lang="en-US" smtClean="0"/>
              <a:t>15/12/19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59816-39CB-C541-91C8-ADD5C8BA83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547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E38C9-DEA9-FC48-BBA1-6769CB87B7B2}" type="datetimeFigureOut">
              <a:rPr lang="en-US" smtClean="0"/>
              <a:t>15/12/19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59816-39CB-C541-91C8-ADD5C8BA83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005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E38C9-DEA9-FC48-BBA1-6769CB87B7B2}" type="datetimeFigureOut">
              <a:rPr lang="en-US" smtClean="0"/>
              <a:t>15/12/19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59816-39CB-C541-91C8-ADD5C8BA83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581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E38C9-DEA9-FC48-BBA1-6769CB87B7B2}" type="datetimeFigureOut">
              <a:rPr lang="en-US" smtClean="0"/>
              <a:t>15/12/19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59816-39CB-C541-91C8-ADD5C8BA83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07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E38C9-DEA9-FC48-BBA1-6769CB87B7B2}" type="datetimeFigureOut">
              <a:rPr lang="en-US" smtClean="0"/>
              <a:t>15/12/19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59816-39CB-C541-91C8-ADD5C8BA83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048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E38C9-DEA9-FC48-BBA1-6769CB87B7B2}" type="datetimeFigureOut">
              <a:rPr lang="en-US" smtClean="0"/>
              <a:t>15/12/19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59816-39CB-C541-91C8-ADD5C8BA83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994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E38C9-DEA9-FC48-BBA1-6769CB87B7B2}" type="datetimeFigureOut">
              <a:rPr lang="en-US" smtClean="0"/>
              <a:t>15/12/19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59816-39CB-C541-91C8-ADD5C8BA83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6445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E38C9-DEA9-FC48-BBA1-6769CB87B7B2}" type="datetimeFigureOut">
              <a:rPr lang="en-US" smtClean="0"/>
              <a:t>15/12/19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59816-39CB-C541-91C8-ADD5C8BA83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43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E38C9-DEA9-FC48-BBA1-6769CB87B7B2}" type="datetimeFigureOut">
              <a:rPr lang="en-US" smtClean="0"/>
              <a:t>15/12/19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59816-39CB-C541-91C8-ADD5C8BA83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37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EE38C9-DEA9-FC48-BBA1-6769CB87B7B2}" type="datetimeFigureOut">
              <a:rPr lang="en-US" smtClean="0"/>
              <a:t>15/12/19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359816-39CB-C541-91C8-ADD5C8BA83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126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2130425"/>
            <a:ext cx="7086600" cy="1470025"/>
          </a:xfrm>
        </p:spPr>
        <p:txBody>
          <a:bodyPr/>
          <a:lstStyle/>
          <a:p>
            <a:endParaRPr lang="en-US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7086600" cy="1752600"/>
          </a:xfrm>
        </p:spPr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764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4130" y="274638"/>
            <a:ext cx="7302670" cy="11430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4130" y="1600200"/>
            <a:ext cx="7302670" cy="4525963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7520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3885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26805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35</TotalTime>
  <Words>0</Words>
  <Application>Microsoft Macintosh PowerPoint</Application>
  <PresentationFormat>On-screen Show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Default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Azyanie</dc:creator>
  <cp:lastModifiedBy>Azyanie</cp:lastModifiedBy>
  <cp:revision>3</cp:revision>
  <dcterms:created xsi:type="dcterms:W3CDTF">2019-12-15T07:01:47Z</dcterms:created>
  <dcterms:modified xsi:type="dcterms:W3CDTF">2019-12-15T07:37:06Z</dcterms:modified>
</cp:coreProperties>
</file>