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56B4-1A69-4D90-8E8D-A365139B7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4837113"/>
            <a:ext cx="5703570" cy="697230"/>
          </a:xfrm>
        </p:spPr>
        <p:txBody>
          <a:bodyPr>
            <a:normAutofit/>
          </a:bodyPr>
          <a:lstStyle/>
          <a:p>
            <a:r>
              <a:rPr lang="en-MY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58368-D7DD-4F2A-8E51-AB937478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760" y="6755130"/>
            <a:ext cx="5703570" cy="697230"/>
          </a:xfrm>
        </p:spPr>
        <p:txBody>
          <a:bodyPr>
            <a:normAutofit/>
          </a:bodyPr>
          <a:lstStyle/>
          <a:p>
            <a:r>
              <a:rPr lang="en-MY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2021-04-28T05:33:36Z</dcterms:created>
  <dcterms:modified xsi:type="dcterms:W3CDTF">2021-05-11T23:48:49Z</dcterms:modified>
</cp:coreProperties>
</file>