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8040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355149"/>
            <a:ext cx="7038340" cy="2882806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4349128"/>
            <a:ext cx="6210300" cy="1999179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145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131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440855"/>
            <a:ext cx="1785461" cy="70172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440855"/>
            <a:ext cx="5252879" cy="7017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156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185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2064352"/>
            <a:ext cx="7141845" cy="3444416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5541353"/>
            <a:ext cx="7141845" cy="1811337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100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030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440856"/>
            <a:ext cx="7141845" cy="1600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029849"/>
            <a:ext cx="3502997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3024646"/>
            <a:ext cx="3502997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029849"/>
            <a:ext cx="3520249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3024646"/>
            <a:ext cx="3520249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775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311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379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192226"/>
            <a:ext cx="4191953" cy="5884451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951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192226"/>
            <a:ext cx="4191953" cy="5884451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66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440856"/>
            <a:ext cx="7141845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2204273"/>
            <a:ext cx="7141845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7674706"/>
            <a:ext cx="2794635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33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53F065-59DA-4FC5-8B4B-D5CF98DC8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4162743"/>
            <a:ext cx="4126230" cy="697230"/>
          </a:xfrm>
        </p:spPr>
        <p:txBody>
          <a:bodyPr>
            <a:normAutofit/>
          </a:bodyPr>
          <a:lstStyle/>
          <a:p>
            <a:r>
              <a:rPr lang="en-MY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60042B9-E5A1-4624-BBC1-32E293C4E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9020" y="6492240"/>
            <a:ext cx="3451860" cy="697230"/>
          </a:xfrm>
        </p:spPr>
        <p:txBody>
          <a:bodyPr>
            <a:normAutofit/>
          </a:bodyPr>
          <a:lstStyle/>
          <a:p>
            <a:r>
              <a:rPr lang="en-MY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</a:p>
        </p:txBody>
      </p:sp>
    </p:spTree>
    <p:extLst>
      <p:ext uri="{BB962C8B-B14F-4D97-AF65-F5344CB8AC3E}">
        <p14:creationId xmlns:p14="http://schemas.microsoft.com/office/powerpoint/2010/main" val="242424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Teks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</cp:revision>
  <dcterms:created xsi:type="dcterms:W3CDTF">2021-04-28T05:33:36Z</dcterms:created>
  <dcterms:modified xsi:type="dcterms:W3CDTF">2021-05-11T23:56:45Z</dcterms:modified>
</cp:coreProperties>
</file>